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0" r:id="rId5"/>
    <p:sldId id="261" r:id="rId6"/>
    <p:sldId id="262" r:id="rId7"/>
    <p:sldId id="267" r:id="rId8"/>
    <p:sldId id="268" r:id="rId9"/>
    <p:sldId id="264" r:id="rId10"/>
    <p:sldId id="270" r:id="rId11"/>
    <p:sldId id="274" r:id="rId12"/>
    <p:sldId id="27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DD3"/>
    <a:srgbClr val="B18A6E"/>
    <a:srgbClr val="B4886C"/>
    <a:srgbClr val="9C807C"/>
    <a:srgbClr val="886754"/>
    <a:srgbClr val="765073"/>
    <a:srgbClr val="9D78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52F9-77D5-4C08-8780-DD5BFDF947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F61C-5F18-48AE-B1DD-153D83BCBA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52F9-77D5-4C08-8780-DD5BFDF947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F61C-5F18-48AE-B1DD-153D83BCBA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752F9-77D5-4C08-8780-DD5BFDF947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BF61C-5F18-48AE-B1DD-153D83BCBA6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47952" y="2021441"/>
            <a:ext cx="5897367" cy="2815119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47695" y="2045653"/>
            <a:ext cx="5725795" cy="156845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Excel的自然语言访问接口设计与实现</a:t>
            </a:r>
            <a:endParaRPr lang="zh-CN" altLang="en-US" sz="4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578832" y="3429000"/>
            <a:ext cx="5034337" cy="0"/>
          </a:xfrm>
          <a:prstGeom prst="line">
            <a:avLst/>
          </a:prstGeom>
          <a:ln w="28575">
            <a:solidFill>
              <a:srgbClr val="9C8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105910" y="3729673"/>
            <a:ext cx="4229735" cy="11684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王鹏-2021011268-大数据2101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王帅-2021011265-大数据2101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秦昊然-2021011264-大数据2101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高凌屹-2021011263-大数据2101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张宇鑫-2021011255-大数据2101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98342" y="1861556"/>
            <a:ext cx="6195317" cy="313361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2044" y="134109"/>
            <a:ext cx="4797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项目信息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42809" y="780401"/>
            <a:ext cx="12277618" cy="0"/>
          </a:xfrm>
          <a:prstGeom prst="line">
            <a:avLst/>
          </a:prstGeom>
          <a:ln w="28575">
            <a:solidFill>
              <a:srgbClr val="9C8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31708" y="64744"/>
            <a:ext cx="654121" cy="654121"/>
          </a:xfrm>
          <a:prstGeom prst="ellipse">
            <a:avLst/>
          </a:prstGeom>
          <a:solidFill>
            <a:srgbClr val="9C8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itannic Bold" panose="020B090306070302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latin typeface="Britannic Bold" panose="020B09030607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8917" y="2244941"/>
            <a:ext cx="4869950" cy="1428032"/>
          </a:xfrm>
          <a:prstGeom prst="rect">
            <a:avLst/>
          </a:prstGeom>
          <a:solidFill>
            <a:srgbClr val="B4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https://github.com/Bistu-OSSDT-2022/9-lin-wangp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13135" y="2244941"/>
            <a:ext cx="4869950" cy="1428032"/>
          </a:xfrm>
          <a:prstGeom prst="rect">
            <a:avLst/>
          </a:prstGeom>
          <a:solidFill>
            <a:srgbClr val="B4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https://github.com/Bistu-OSSDT-2022/9-lin-wangp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08917" y="4649567"/>
            <a:ext cx="4869950" cy="1428032"/>
          </a:xfrm>
          <a:prstGeom prst="rect">
            <a:avLst/>
          </a:prstGeom>
          <a:solidFill>
            <a:srgbClr val="B4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www.github.com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613135" y="4649567"/>
            <a:ext cx="4869950" cy="1428032"/>
          </a:xfrm>
          <a:prstGeom prst="rect">
            <a:avLst/>
          </a:prstGeom>
          <a:solidFill>
            <a:srgbClr val="B4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https://github.com/Bistu-OSSDT-2022/9-lin-wangp/wiki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08917" y="1577515"/>
            <a:ext cx="35076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代码库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13135" y="1577515"/>
            <a:ext cx="35076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917" y="3930437"/>
            <a:ext cx="35076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2890" y="3930650"/>
            <a:ext cx="4926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47317" y="2021441"/>
            <a:ext cx="5897367" cy="2815119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8976" y="2414427"/>
            <a:ext cx="42740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578832" y="3429000"/>
            <a:ext cx="5034337" cy="0"/>
          </a:xfrm>
          <a:prstGeom prst="line">
            <a:avLst/>
          </a:prstGeom>
          <a:ln w="28575">
            <a:solidFill>
              <a:srgbClr val="9C8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08297" y="3809831"/>
            <a:ext cx="357540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98342" y="1862191"/>
            <a:ext cx="6195317" cy="313361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4" r="4495"/>
          <a:stretch>
            <a:fillRect/>
          </a:stretch>
        </p:blipFill>
        <p:spPr>
          <a:xfrm flipH="1">
            <a:off x="-33041" y="0"/>
            <a:ext cx="58674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007430" y="595901"/>
            <a:ext cx="1384995" cy="3256908"/>
            <a:chOff x="2916484" y="595901"/>
            <a:chExt cx="1384995" cy="3256908"/>
          </a:xfrm>
        </p:grpSpPr>
        <p:sp>
          <p:nvSpPr>
            <p:cNvPr id="3" name="矩形 2"/>
            <p:cNvSpPr/>
            <p:nvPr/>
          </p:nvSpPr>
          <p:spPr>
            <a:xfrm>
              <a:off x="2916484" y="595901"/>
              <a:ext cx="1015663" cy="1927897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>
              <a:spAutoFit/>
            </a:bodyPr>
            <a:lstStyle/>
            <a:p>
              <a:pPr algn="dist"/>
              <a:r>
                <a:rPr lang="zh-CN" altLang="en-US" sz="5400" b="1" cap="none" spc="0" dirty="0">
                  <a:ln w="10160">
                    <a:solidFill>
                      <a:srgbClr val="FFFFFF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5400" b="1" cap="none" spc="0" dirty="0">
                <a:ln w="10160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562815" y="1456361"/>
              <a:ext cx="738664" cy="239644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rgbClr val="9C807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CN" altLang="en-US" sz="3600" dirty="0">
                <a:solidFill>
                  <a:srgbClr val="9C80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7184571" y="1537864"/>
            <a:ext cx="654121" cy="654121"/>
          </a:xfrm>
          <a:prstGeom prst="ellipse">
            <a:avLst/>
          </a:prstGeom>
          <a:solidFill>
            <a:srgbClr val="9C8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itannic Bold" panose="020B090306070302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latin typeface="Britannic Bold" panose="020B09030607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184571" y="2580581"/>
            <a:ext cx="654121" cy="654121"/>
          </a:xfrm>
          <a:prstGeom prst="ellipse">
            <a:avLst/>
          </a:prstGeom>
          <a:solidFill>
            <a:srgbClr val="B4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itannic Bold" panose="020B090306070302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latin typeface="Britannic Bold" panose="020B09030607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184569" y="3765585"/>
            <a:ext cx="654121" cy="654121"/>
          </a:xfrm>
          <a:prstGeom prst="ellipse">
            <a:avLst/>
          </a:prstGeom>
          <a:solidFill>
            <a:srgbClr val="886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itannic Bold" panose="020B090306070302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latin typeface="Britannic Bold" panose="020B09030607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209568" y="1603314"/>
            <a:ext cx="416103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209568" y="2646031"/>
            <a:ext cx="416103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项目成员与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304818" y="3765630"/>
            <a:ext cx="416103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项目信息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1664414" y="1053101"/>
            <a:ext cx="3133617" cy="6190180"/>
          </a:xfrm>
          <a:prstGeom prst="roundRect">
            <a:avLst>
              <a:gd name="adj" fmla="val 6831"/>
            </a:avLst>
          </a:prstGeom>
          <a:solidFill>
            <a:srgbClr val="9C8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87"/>
          <a:stretch>
            <a:fillRect/>
          </a:stretch>
        </p:blipFill>
        <p:spPr>
          <a:xfrm>
            <a:off x="0" y="4887686"/>
            <a:ext cx="12171246" cy="19703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4887686"/>
            <a:ext cx="12192000" cy="1970314"/>
          </a:xfrm>
          <a:prstGeom prst="rect">
            <a:avLst/>
          </a:prstGeom>
          <a:solidFill>
            <a:srgbClr val="9C80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64414" y="1131981"/>
            <a:ext cx="31336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01</a:t>
            </a:r>
            <a:endParaRPr lang="zh-CN" altLang="en-US" sz="19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6552" y="2378476"/>
            <a:ext cx="416103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6774" y="130299"/>
            <a:ext cx="4797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42809" y="780401"/>
            <a:ext cx="12277618" cy="0"/>
          </a:xfrm>
          <a:prstGeom prst="line">
            <a:avLst/>
          </a:prstGeom>
          <a:ln w="28575">
            <a:solidFill>
              <a:srgbClr val="9C8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31708" y="64744"/>
            <a:ext cx="654121" cy="654121"/>
          </a:xfrm>
          <a:prstGeom prst="ellipse">
            <a:avLst/>
          </a:prstGeom>
          <a:solidFill>
            <a:srgbClr val="9C8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itannic Bold" panose="020B090306070302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latin typeface="Britannic Bold" panose="020B09030607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6464" y="3945895"/>
            <a:ext cx="58968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（2）在不使用Office软件打开文字处理文档的情况下，机器能够通过分析文档回答类似上述的问题。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8495" y="1379220"/>
            <a:ext cx="6696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设计与实现字处理文档的自然语言访问接口(段落、标题、图题、表题，表格)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6774" y="2086018"/>
            <a:ext cx="589685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（1）在文档检索等应用中，我们往往需要通过人机友好的方式获取文档中的各排版元素的内容。 例如：“请告诉我某个电子表格文件中有几个sheet??”,“某个电子表格文件中第2个 sheet 的名字是什么？”，“某个电子表格文件中有没有图表？”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38985" y="13398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870" y="1708150"/>
            <a:ext cx="5486400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1664414" y="1053101"/>
            <a:ext cx="3133617" cy="6190180"/>
          </a:xfrm>
          <a:prstGeom prst="roundRect">
            <a:avLst>
              <a:gd name="adj" fmla="val 6831"/>
            </a:avLst>
          </a:prstGeom>
          <a:solidFill>
            <a:srgbClr val="9C8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87"/>
          <a:stretch>
            <a:fillRect/>
          </a:stretch>
        </p:blipFill>
        <p:spPr>
          <a:xfrm>
            <a:off x="0" y="4887686"/>
            <a:ext cx="12171246" cy="19703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4887686"/>
            <a:ext cx="12192000" cy="1970314"/>
          </a:xfrm>
          <a:prstGeom prst="rect">
            <a:avLst/>
          </a:prstGeom>
          <a:solidFill>
            <a:srgbClr val="9C80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64414" y="1131981"/>
            <a:ext cx="31336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02</a:t>
            </a:r>
            <a:endParaRPr lang="zh-CN" altLang="en-US" sz="19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49495" y="2365375"/>
            <a:ext cx="58997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项目许可证与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2044" y="134109"/>
            <a:ext cx="4797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项目许可证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42809" y="780401"/>
            <a:ext cx="12277618" cy="0"/>
          </a:xfrm>
          <a:prstGeom prst="line">
            <a:avLst/>
          </a:prstGeom>
          <a:ln w="28575">
            <a:solidFill>
              <a:srgbClr val="9C8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31708" y="64743"/>
            <a:ext cx="654121" cy="654121"/>
          </a:xfrm>
          <a:prstGeom prst="ellipse">
            <a:avLst/>
          </a:prstGeom>
          <a:solidFill>
            <a:srgbClr val="B4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itannic Bold" panose="020B090306070302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latin typeface="Britannic Bold" panose="020B09030607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直角三角形 4"/>
          <p:cNvSpPr/>
          <p:nvPr/>
        </p:nvSpPr>
        <p:spPr>
          <a:xfrm rot="2700000">
            <a:off x="9258728" y="495728"/>
            <a:ext cx="5866544" cy="5866544"/>
          </a:xfrm>
          <a:prstGeom prst="rtTriangle">
            <a:avLst/>
          </a:prstGeom>
          <a:solidFill>
            <a:srgbClr val="B18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85829" y="1978030"/>
            <a:ext cx="6917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许可证的授权较宽松，更利于项目的传播与发展。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6533" y="1379216"/>
            <a:ext cx="35076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13680" y="2794635"/>
            <a:ext cx="4814570" cy="3650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2044" y="134109"/>
            <a:ext cx="4797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42809" y="811516"/>
            <a:ext cx="12277618" cy="0"/>
          </a:xfrm>
          <a:prstGeom prst="line">
            <a:avLst/>
          </a:prstGeom>
          <a:ln w="28575">
            <a:solidFill>
              <a:srgbClr val="9C8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31708" y="64744"/>
            <a:ext cx="654121" cy="654121"/>
          </a:xfrm>
          <a:prstGeom prst="ellipse">
            <a:avLst/>
          </a:prstGeom>
          <a:solidFill>
            <a:srgbClr val="9C8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itannic Bold" panose="020B090306070302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latin typeface="Britannic Bold" panose="020B0903060703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85426" y="1349771"/>
            <a:ext cx="10210988" cy="3728222"/>
            <a:chOff x="985829" y="1349771"/>
            <a:chExt cx="10210988" cy="3728222"/>
          </a:xfrm>
        </p:grpSpPr>
        <p:sp>
          <p:nvSpPr>
            <p:cNvPr id="3" name="椭圆 2"/>
            <p:cNvSpPr/>
            <p:nvPr/>
          </p:nvSpPr>
          <p:spPr>
            <a:xfrm>
              <a:off x="985829" y="3429000"/>
              <a:ext cx="1099332" cy="1099332"/>
            </a:xfrm>
            <a:prstGeom prst="ellipse">
              <a:avLst/>
            </a:prstGeom>
            <a:solidFill>
              <a:srgbClr val="EEDDD3">
                <a:alpha val="80000"/>
              </a:srgbClr>
            </a:solidFill>
            <a:ln w="22225">
              <a:solidFill>
                <a:srgbClr val="886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768647" y="1349771"/>
              <a:ext cx="1263713" cy="1263713"/>
            </a:xfrm>
            <a:prstGeom prst="ellipse">
              <a:avLst/>
            </a:prstGeom>
            <a:solidFill>
              <a:srgbClr val="EEDDD3">
                <a:alpha val="80000"/>
              </a:srgbClr>
            </a:solidFill>
            <a:ln w="22225">
              <a:solidFill>
                <a:srgbClr val="886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02</a:t>
              </a:r>
              <a:endParaRPr lang="zh-CN" altLang="en-US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924758" y="3978670"/>
              <a:ext cx="1099323" cy="1099323"/>
            </a:xfrm>
            <a:prstGeom prst="ellipse">
              <a:avLst/>
            </a:prstGeom>
            <a:solidFill>
              <a:srgbClr val="EEDDD3">
                <a:alpha val="80000"/>
              </a:srgbClr>
            </a:solidFill>
            <a:ln w="22225">
              <a:solidFill>
                <a:srgbClr val="886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03</a:t>
              </a:r>
              <a:endParaRPr lang="zh-CN" altLang="en-US" sz="3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7674632" y="2613484"/>
              <a:ext cx="1253442" cy="1253442"/>
            </a:xfrm>
            <a:prstGeom prst="ellipse">
              <a:avLst/>
            </a:prstGeom>
            <a:solidFill>
              <a:srgbClr val="EEDDD3">
                <a:alpha val="80000"/>
              </a:srgbClr>
            </a:solidFill>
            <a:ln w="22225">
              <a:solidFill>
                <a:srgbClr val="886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04</a:t>
              </a:r>
              <a:endParaRPr lang="zh-CN" altLang="en-US" sz="3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282417" y="3589993"/>
              <a:ext cx="914400" cy="914400"/>
            </a:xfrm>
            <a:prstGeom prst="ellipse">
              <a:avLst/>
            </a:prstGeom>
            <a:solidFill>
              <a:srgbClr val="EEDDD3">
                <a:alpha val="80000"/>
              </a:srgbClr>
            </a:solidFill>
            <a:ln w="22225">
              <a:solidFill>
                <a:srgbClr val="886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05</a:t>
              </a:r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13" name="直接连接符 12"/>
            <p:cNvCxnSpPr>
              <a:stCxn id="3" idx="7"/>
              <a:endCxn id="5" idx="3"/>
            </p:cNvCxnSpPr>
            <p:nvPr/>
          </p:nvCxnSpPr>
          <p:spPr>
            <a:xfrm flipV="1">
              <a:off x="1924168" y="2428418"/>
              <a:ext cx="1029545" cy="1161575"/>
            </a:xfrm>
            <a:prstGeom prst="line">
              <a:avLst/>
            </a:prstGeom>
            <a:ln w="28575">
              <a:solidFill>
                <a:srgbClr val="B4886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5" idx="5"/>
              <a:endCxn id="7" idx="1"/>
            </p:cNvCxnSpPr>
            <p:nvPr/>
          </p:nvCxnSpPr>
          <p:spPr>
            <a:xfrm>
              <a:off x="3847294" y="2428418"/>
              <a:ext cx="1238456" cy="1711244"/>
            </a:xfrm>
            <a:prstGeom prst="line">
              <a:avLst/>
            </a:prstGeom>
            <a:ln w="28575">
              <a:solidFill>
                <a:srgbClr val="B4886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7" idx="7"/>
              <a:endCxn id="8" idx="2"/>
            </p:cNvCxnSpPr>
            <p:nvPr/>
          </p:nvCxnSpPr>
          <p:spPr>
            <a:xfrm flipV="1">
              <a:off x="5863089" y="3240205"/>
              <a:ext cx="1811543" cy="899457"/>
            </a:xfrm>
            <a:prstGeom prst="line">
              <a:avLst/>
            </a:prstGeom>
            <a:ln w="28575">
              <a:solidFill>
                <a:srgbClr val="B4886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8" idx="6"/>
              <a:endCxn id="10" idx="1"/>
            </p:cNvCxnSpPr>
            <p:nvPr/>
          </p:nvCxnSpPr>
          <p:spPr>
            <a:xfrm>
              <a:off x="8928074" y="3240205"/>
              <a:ext cx="1488254" cy="483699"/>
            </a:xfrm>
            <a:prstGeom prst="line">
              <a:avLst/>
            </a:prstGeom>
            <a:ln w="28575">
              <a:solidFill>
                <a:srgbClr val="B4886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1334744" y="4988322"/>
            <a:ext cx="251716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项目文档和项目发布+代码开发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数，行数，读取表格信息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95927" y="4528002"/>
            <a:ext cx="2990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88716" y="1789493"/>
            <a:ext cx="2517169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（判断表格是否存在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照片）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852109" y="1218683"/>
            <a:ext cx="2990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702208" y="5077918"/>
            <a:ext cx="2517169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（读取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照片）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420985" y="4458335"/>
            <a:ext cx="1678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秦昊然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87085" y="4502150"/>
            <a:ext cx="161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高凌屹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52205" y="2428240"/>
            <a:ext cx="1668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张宇鑫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96985" y="2971165"/>
            <a:ext cx="15735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代码开发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（统计表格中存在了多少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照片）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82580" y="4918710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撰写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42266" y="904636"/>
            <a:ext cx="1263713" cy="1263713"/>
          </a:xfrm>
          <a:prstGeom prst="ellipse">
            <a:avLst/>
          </a:prstGeom>
          <a:solidFill>
            <a:srgbClr val="EEDDD3">
              <a:alpha val="80000"/>
            </a:srgbClr>
          </a:solidFill>
          <a:ln w="22225">
            <a:solidFill>
              <a:srgbClr val="886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指导教师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96035" y="1264920"/>
            <a:ext cx="1353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李宁老师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/>
      <p:bldP spid="16" grpId="1"/>
      <p:bldP spid="35" grpId="0"/>
      <p:bldP spid="36" grpId="0"/>
      <p:bldP spid="35" grpId="1"/>
      <p:bldP spid="36" grpId="1"/>
      <p:bldP spid="37" grpId="0"/>
      <p:bldP spid="38" grpId="0"/>
      <p:bldP spid="37" grpId="1"/>
      <p:bldP spid="38" grpId="1"/>
      <p:bldP spid="41" grpId="0"/>
      <p:bldP spid="9" grpId="0"/>
      <p:bldP spid="41" grpId="1"/>
      <p:bldP spid="9" grpId="1"/>
      <p:bldP spid="11" grpId="0"/>
      <p:bldP spid="12" grpId="0"/>
      <p:bldP spid="11" grpId="1"/>
      <p:bldP spid="12" grpId="1"/>
      <p:bldP spid="42" grpId="0"/>
      <p:bldP spid="14" grpId="0"/>
      <p:bldP spid="42" grpId="1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1664414" y="1053101"/>
            <a:ext cx="3133617" cy="6190180"/>
          </a:xfrm>
          <a:prstGeom prst="roundRect">
            <a:avLst>
              <a:gd name="adj" fmla="val 6831"/>
            </a:avLst>
          </a:prstGeom>
          <a:solidFill>
            <a:srgbClr val="9C8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87"/>
          <a:stretch>
            <a:fillRect/>
          </a:stretch>
        </p:blipFill>
        <p:spPr>
          <a:xfrm>
            <a:off x="0" y="4887686"/>
            <a:ext cx="12171246" cy="19703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4887686"/>
            <a:ext cx="12192000" cy="1970314"/>
          </a:xfrm>
          <a:prstGeom prst="rect">
            <a:avLst/>
          </a:prstGeom>
          <a:solidFill>
            <a:srgbClr val="9C80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64414" y="1131981"/>
            <a:ext cx="3133617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  <a:endParaRPr lang="zh-CN" altLang="en-US" sz="19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6552" y="2378476"/>
            <a:ext cx="416103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2044" y="130934"/>
            <a:ext cx="4797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42809" y="780401"/>
            <a:ext cx="12277618" cy="0"/>
          </a:xfrm>
          <a:prstGeom prst="line">
            <a:avLst/>
          </a:prstGeom>
          <a:ln w="28575">
            <a:solidFill>
              <a:srgbClr val="9C8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31708" y="64744"/>
            <a:ext cx="654121" cy="654121"/>
          </a:xfrm>
          <a:prstGeom prst="ellipse">
            <a:avLst/>
          </a:prstGeom>
          <a:solidFill>
            <a:srgbClr val="9C8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itannic Bold" panose="020B090306070302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latin typeface="Britannic Bold" panose="020B09030607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1470" y="1050925"/>
            <a:ext cx="4797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统计</a:t>
            </a:r>
            <a:r>
              <a:rPr lang="en-US" altLang="zh-CN"/>
              <a:t>sheet</a:t>
            </a:r>
            <a:r>
              <a:rPr lang="zh-CN" altLang="en-US"/>
              <a:t>个数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统计表格的</a:t>
            </a:r>
            <a:r>
              <a:rPr lang="zh-CN" altLang="en-US"/>
              <a:t>行数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判断表格内是否存在</a:t>
            </a:r>
            <a:r>
              <a:rPr lang="zh-CN" altLang="en-US"/>
              <a:t>图片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输</a:t>
            </a:r>
            <a:r>
              <a:rPr lang="zh-CN" altLang="en-US"/>
              <a:t>出选择的</a:t>
            </a:r>
            <a:r>
              <a:rPr lang="en-US" altLang="zh-CN"/>
              <a:t>sheet</a:t>
            </a:r>
            <a:r>
              <a:rPr lang="zh-CN" altLang="en-US"/>
              <a:t>名称</a:t>
            </a:r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输出这选行的全部</a:t>
            </a:r>
            <a:r>
              <a:rPr lang="zh-CN" altLang="en-US"/>
              <a:t>数据</a:t>
            </a:r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输出选择行列的具体</a:t>
            </a:r>
            <a:r>
              <a:rPr lang="zh-CN" altLang="en-US"/>
              <a:t>数据</a:t>
            </a:r>
            <a:endParaRPr lang="zh-CN" altLang="en-US"/>
          </a:p>
        </p:txBody>
      </p:sp>
      <p:pic>
        <p:nvPicPr>
          <p:cNvPr id="16" name="图片 15" descr="6041656562634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1945" y="780415"/>
            <a:ext cx="6832600" cy="5911850"/>
          </a:xfrm>
          <a:prstGeom prst="rect">
            <a:avLst/>
          </a:prstGeom>
        </p:spPr>
      </p:pic>
      <p:pic>
        <p:nvPicPr>
          <p:cNvPr id="17" name="图片 16" descr="6051656562783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4385"/>
            <a:ext cx="5401310" cy="3357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130,&quot;width&quot;:1204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WPS 文字</Application>
  <PresentationFormat>宽屏</PresentationFormat>
  <Paragraphs>133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</vt:lpstr>
      <vt:lpstr>Britannic Bold</vt:lpstr>
      <vt:lpstr>Calibri Light</vt:lpstr>
      <vt:lpstr>Helvetica Neue</vt:lpstr>
      <vt:lpstr>等线</vt:lpstr>
      <vt:lpstr>汉仪中等线KW</vt:lpstr>
      <vt:lpstr>宋体</vt:lpstr>
      <vt:lpstr>Arial Unicode MS</vt:lpstr>
      <vt:lpstr>等线 Light</vt:lpstr>
      <vt:lpstr>Calibri</vt:lpstr>
      <vt:lpstr>汉仪书宋二KW</vt:lpstr>
      <vt:lpstr>苹方-简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灵</dc:creator>
  <cp:lastModifiedBy>wp</cp:lastModifiedBy>
  <cp:revision>20</cp:revision>
  <dcterms:created xsi:type="dcterms:W3CDTF">2022-06-30T06:42:08Z</dcterms:created>
  <dcterms:modified xsi:type="dcterms:W3CDTF">2022-06-30T06:42:08Z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2052-4.2.2.6882</vt:lpwstr>
  </property>
  <property fmtid="{D5CDD505-2E9C-101B-9397-08002B2CF9AE}" pid="3" name="KSOTemplateUUID">
    <vt:lpwstr>v1.0_mb_bYbnaB61RK/AftBDQBvpOw==</vt:lpwstr>
  </property>
  <property fmtid="{D5CDD505-2E9C-101B-9397-08002B2CF9AE}" pid="4" name="ICV">
    <vt:lpwstr>CFFE38CF422D84E92244BD62AD003C7B</vt:lpwstr>
  </property>
</Properties>
</file>